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0"/>
    <p:restoredTop sz="94630"/>
  </p:normalViewPr>
  <p:slideViewPr>
    <p:cSldViewPr snapToGrid="0" snapToObjects="1">
      <p:cViewPr varScale="1">
        <p:scale>
          <a:sx n="50" d="100"/>
          <a:sy n="50" d="100"/>
        </p:scale>
        <p:origin x="16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鼠标和键盘的学习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2018</a:t>
            </a:r>
            <a:r>
              <a:rPr kumimoji="1" lang="zh-CN" altLang="en-US" dirty="0" smtClean="0"/>
              <a:t>年</a:t>
            </a:r>
            <a:r>
              <a:rPr kumimoji="1" lang="en-US" altLang="zh-CN" dirty="0" smtClean="0"/>
              <a:t>9</a:t>
            </a:r>
            <a:r>
              <a:rPr kumimoji="1" lang="zh-CN" altLang="en-US" dirty="0" smtClean="0"/>
              <a:t>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7386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鼠标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8905" y="2663066"/>
            <a:ext cx="3744326" cy="3471731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1909" y="2663066"/>
            <a:ext cx="3909156" cy="344239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939" y="1416605"/>
            <a:ext cx="3697288" cy="52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01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鼠标的作用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 smtClean="0"/>
              <a:t>使计算机的操作更加简便。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2684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鼠标的功能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1646" y="2366963"/>
            <a:ext cx="4728708" cy="3424237"/>
          </a:xfrm>
        </p:spPr>
      </p:pic>
    </p:spTree>
    <p:extLst>
      <p:ext uri="{BB962C8B-B14F-4D97-AF65-F5344CB8AC3E}">
        <p14:creationId xmlns:p14="http://schemas.microsoft.com/office/powerpoint/2010/main" val="985513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键盘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5526" y="1892536"/>
            <a:ext cx="8013074" cy="3154252"/>
          </a:xfrm>
          <a:prstGeom prst="rect">
            <a:avLst/>
          </a:prstGeom>
        </p:spPr>
      </p:pic>
      <p:pic>
        <p:nvPicPr>
          <p:cNvPr id="7" name="内容占位符 6"/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5" y="3629277"/>
            <a:ext cx="6028031" cy="2835022"/>
          </a:xfrm>
        </p:spPr>
      </p:pic>
    </p:spTree>
    <p:extLst>
      <p:ext uri="{BB962C8B-B14F-4D97-AF65-F5344CB8AC3E}">
        <p14:creationId xmlns:p14="http://schemas.microsoft.com/office/powerpoint/2010/main" val="381944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键盘字母为什么这样排列？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kumimoji="1" lang="zh-CN" altLang="en-US" dirty="0" smtClean="0"/>
              <a:t>为了降低打字速度，减少卡键问题。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02725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打字指法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0" y="1735930"/>
            <a:ext cx="8128000" cy="4897120"/>
          </a:xfrm>
        </p:spPr>
      </p:pic>
    </p:spTree>
    <p:extLst>
      <p:ext uri="{BB962C8B-B14F-4D97-AF65-F5344CB8AC3E}">
        <p14:creationId xmlns:p14="http://schemas.microsoft.com/office/powerpoint/2010/main" val="11186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打字前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58" y="1793080"/>
            <a:ext cx="8452683" cy="4785519"/>
          </a:xfrm>
        </p:spPr>
      </p:pic>
    </p:spTree>
    <p:extLst>
      <p:ext uri="{BB962C8B-B14F-4D97-AF65-F5344CB8AC3E}">
        <p14:creationId xmlns:p14="http://schemas.microsoft.com/office/powerpoint/2010/main" val="24915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60</TotalTime>
  <Words>43</Words>
  <Application>Microsoft Macintosh PowerPoint</Application>
  <PresentationFormat>宽屏</PresentationFormat>
  <Paragraphs>11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Tw Cen MT</vt:lpstr>
      <vt:lpstr>宋体</vt:lpstr>
      <vt:lpstr>Arial</vt:lpstr>
      <vt:lpstr>水滴</vt:lpstr>
      <vt:lpstr>鼠标和键盘的学习</vt:lpstr>
      <vt:lpstr>鼠标</vt:lpstr>
      <vt:lpstr>鼠标的作用</vt:lpstr>
      <vt:lpstr>鼠标的功能</vt:lpstr>
      <vt:lpstr>键盘</vt:lpstr>
      <vt:lpstr>键盘字母为什么这样排列？</vt:lpstr>
      <vt:lpstr>打字指法</vt:lpstr>
      <vt:lpstr>打字前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18</cp:revision>
  <dcterms:created xsi:type="dcterms:W3CDTF">2018-09-28T06:42:47Z</dcterms:created>
  <dcterms:modified xsi:type="dcterms:W3CDTF">2018-09-28T07:43:26Z</dcterms:modified>
</cp:coreProperties>
</file>

<file path=docProps/thumbnail.jpeg>
</file>